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9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8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1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4BF8A-0706-4578-8524-EF887B722291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BCD0-B404-43CE-98CC-D0111E861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15396" r="19839" b="19291"/>
          <a:stretch/>
        </p:blipFill>
        <p:spPr>
          <a:xfrm>
            <a:off x="228599" y="27039"/>
            <a:ext cx="8697285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792" y="4876800"/>
            <a:ext cx="88120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Note sample annotations 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that follow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69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1" t="6408" r="18871" b="6109"/>
          <a:stretch/>
        </p:blipFill>
        <p:spPr>
          <a:xfrm>
            <a:off x="31955" y="19665"/>
            <a:ext cx="9039719" cy="6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72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8804" r="18871" b="7607"/>
          <a:stretch/>
        </p:blipFill>
        <p:spPr>
          <a:xfrm>
            <a:off x="0" y="0"/>
            <a:ext cx="905305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2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9104" r="22581" b="27081"/>
          <a:stretch/>
        </p:blipFill>
        <p:spPr>
          <a:xfrm>
            <a:off x="132735" y="179439"/>
            <a:ext cx="880628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69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9404" r="20645" b="10602"/>
          <a:stretch/>
        </p:blipFill>
        <p:spPr>
          <a:xfrm>
            <a:off x="152399" y="228600"/>
            <a:ext cx="876442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9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8505" r="19194" b="11202"/>
          <a:stretch/>
        </p:blipFill>
        <p:spPr>
          <a:xfrm>
            <a:off x="0" y="152400"/>
            <a:ext cx="899131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3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3" t="7905" r="19193" b="6708"/>
          <a:stretch/>
        </p:blipFill>
        <p:spPr>
          <a:xfrm>
            <a:off x="19664" y="2458"/>
            <a:ext cx="8984563" cy="67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8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8505" r="21935" b="8505"/>
          <a:stretch/>
        </p:blipFill>
        <p:spPr>
          <a:xfrm>
            <a:off x="457200" y="152400"/>
            <a:ext cx="803043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6" t="8505" r="19516" b="12700"/>
          <a:stretch/>
        </p:blipFill>
        <p:spPr>
          <a:xfrm>
            <a:off x="0" y="152400"/>
            <a:ext cx="909011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4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4797" r="22258" b="11202"/>
          <a:stretch/>
        </p:blipFill>
        <p:spPr>
          <a:xfrm>
            <a:off x="-14748" y="228600"/>
            <a:ext cx="908168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0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tivInspire - Studi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8206" r="19677" b="11801"/>
          <a:stretch/>
        </p:blipFill>
        <p:spPr>
          <a:xfrm>
            <a:off x="0" y="31955"/>
            <a:ext cx="9111983" cy="63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20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REMAR, COLLEEN</dc:creator>
  <cp:lastModifiedBy>REMAR, COLLEEN</cp:lastModifiedBy>
  <cp:revision>1</cp:revision>
  <dcterms:created xsi:type="dcterms:W3CDTF">2014-04-15T11:56:18Z</dcterms:created>
  <dcterms:modified xsi:type="dcterms:W3CDTF">2014-04-15T12:05:05Z</dcterms:modified>
</cp:coreProperties>
</file>